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embeddedFontLst>
    <p:embeddedFont>
      <p:font typeface="Franklin Gothic Medium" panose="020B0603020102020204" pitchFamily="34" charset="0"/>
      <p:regular r:id="rId7"/>
      <p:italic r:id="rId8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69B2"/>
    <a:srgbClr val="B79F8B"/>
    <a:srgbClr val="E5B47E"/>
    <a:srgbClr val="516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38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1069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200" y="-863599"/>
            <a:ext cx="4248706" cy="372937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99" y="6393237"/>
            <a:ext cx="12141207" cy="356109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11699" y="2206171"/>
            <a:ext cx="7772400" cy="2081551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600" b="1" baseline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ТЕМА ПРЕЗЕНТАЦИИ</a:t>
            </a:r>
            <a:endParaRPr lang="ru-RU" dirty="0"/>
          </a:p>
        </p:txBody>
      </p:sp>
      <p:sp>
        <p:nvSpPr>
          <p:cNvPr id="12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431800" y="4719522"/>
            <a:ext cx="7772400" cy="3476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rgbClr val="E5B47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ФИО Спикера</a:t>
            </a:r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650" y="5067184"/>
            <a:ext cx="1219202" cy="113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978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95250" y="1"/>
            <a:ext cx="7772400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>
                <a:solidFill>
                  <a:srgbClr val="1069B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5250" y="838201"/>
            <a:ext cx="7772400" cy="3476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B79F8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99" y="5552947"/>
            <a:ext cx="1219202" cy="1136906"/>
          </a:xfrm>
          <a:prstGeom prst="rect">
            <a:avLst/>
          </a:prstGeom>
        </p:spPr>
      </p:pic>
      <p:sp>
        <p:nvSpPr>
          <p:cNvPr id="9" name="Подзаголовок 2"/>
          <p:cNvSpPr txBox="1">
            <a:spLocks/>
          </p:cNvSpPr>
          <p:nvPr userDrawn="1"/>
        </p:nvSpPr>
        <p:spPr>
          <a:xfrm>
            <a:off x="194311" y="6516022"/>
            <a:ext cx="7772400" cy="347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/>
              <a:t>ОБЩЕРОССИЙСКИЙ</a:t>
            </a:r>
            <a:r>
              <a:rPr lang="ru-RU" sz="1000" baseline="0" dirty="0" smtClean="0"/>
              <a:t> ПРОФСОЮЗ ОБРАЗОВАНИЯ</a:t>
            </a:r>
            <a:endParaRPr lang="ru-RU" sz="10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969500" y="1"/>
            <a:ext cx="2222500" cy="6858000"/>
          </a:xfrm>
          <a:prstGeom prst="rect">
            <a:avLst/>
          </a:prstGeom>
          <a:solidFill>
            <a:srgbClr val="1069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438" y="-584199"/>
            <a:ext cx="2864768" cy="25146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4889" y="6168360"/>
            <a:ext cx="4189989" cy="396241"/>
          </a:xfrm>
          <a:prstGeom prst="rect">
            <a:avLst/>
          </a:prstGeom>
        </p:spPr>
      </p:pic>
      <p:sp>
        <p:nvSpPr>
          <p:cNvPr id="1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09101" y="622624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253FC5B-6EEA-453E-8BFC-A1DEE3BFB5B1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2949" y="5019324"/>
            <a:ext cx="1219202" cy="113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259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3" y="6251066"/>
            <a:ext cx="12141207" cy="356109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56725" y="64166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1069B2"/>
                </a:solidFill>
              </a:defRPr>
            </a:lvl1pPr>
          </a:lstStyle>
          <a:p>
            <a:fld id="{2253FC5B-6EEA-453E-8BFC-A1DEE3BFB5B1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5100" y="176722"/>
            <a:ext cx="1604888" cy="826578"/>
          </a:xfrm>
          <a:prstGeom prst="rect">
            <a:avLst/>
          </a:prstGeom>
        </p:spPr>
      </p:pic>
      <p:sp>
        <p:nvSpPr>
          <p:cNvPr id="9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95250" y="1"/>
            <a:ext cx="7772400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>
                <a:solidFill>
                  <a:srgbClr val="1069B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5250" y="838201"/>
            <a:ext cx="7772400" cy="3476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B79F8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1" name="Подзаголовок 2"/>
          <p:cNvSpPr txBox="1">
            <a:spLocks/>
          </p:cNvSpPr>
          <p:nvPr userDrawn="1"/>
        </p:nvSpPr>
        <p:spPr>
          <a:xfrm>
            <a:off x="194311" y="6516022"/>
            <a:ext cx="7772400" cy="347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/>
              <a:t>ОБЩЕРОССИЙСКИЙ</a:t>
            </a:r>
            <a:r>
              <a:rPr lang="ru-RU" sz="1000" baseline="0" dirty="0" smtClean="0"/>
              <a:t> ПРОФСОЮЗ ОБРАЗОВАНИЯ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513681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2094" y="6198655"/>
            <a:ext cx="12141207" cy="35610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5092">
            <a:off x="-391248" y="961932"/>
            <a:ext cx="6583784" cy="5909755"/>
          </a:xfrm>
          <a:prstGeom prst="rect">
            <a:avLst/>
          </a:prstGeom>
        </p:spPr>
      </p:pic>
      <p:sp>
        <p:nvSpPr>
          <p:cNvPr id="14" name="Рисунок 13"/>
          <p:cNvSpPr>
            <a:spLocks noGrp="1"/>
          </p:cNvSpPr>
          <p:nvPr>
            <p:ph type="pic" sz="quarter" idx="13"/>
          </p:nvPr>
        </p:nvSpPr>
        <p:spPr>
          <a:xfrm>
            <a:off x="148112" y="1185862"/>
            <a:ext cx="5485520" cy="5485520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6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718339" y="0"/>
            <a:ext cx="5346661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>
                <a:solidFill>
                  <a:srgbClr val="1069B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18339" y="838200"/>
            <a:ext cx="5346661" cy="3476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B79F8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12" y="419100"/>
            <a:ext cx="2322581" cy="2203708"/>
          </a:xfrm>
          <a:prstGeom prst="rect">
            <a:avLst/>
          </a:prstGeom>
        </p:spPr>
      </p:pic>
      <p:sp>
        <p:nvSpPr>
          <p:cNvPr id="2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56725" y="64166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1069B2"/>
                </a:solidFill>
              </a:defRPr>
            </a:lvl1pPr>
          </a:lstStyle>
          <a:p>
            <a:fld id="{2253FC5B-6EEA-453E-8BFC-A1DEE3BFB5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4849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Рисунок 3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217" y="1766999"/>
            <a:ext cx="1378972" cy="123779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5100" y="176722"/>
            <a:ext cx="1604888" cy="826578"/>
          </a:xfrm>
          <a:prstGeom prst="rect">
            <a:avLst/>
          </a:prstGeom>
        </p:spPr>
      </p:pic>
      <p:sp>
        <p:nvSpPr>
          <p:cNvPr id="13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95250" y="1"/>
            <a:ext cx="7772400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>
                <a:solidFill>
                  <a:srgbClr val="1069B2"/>
                </a:solidFill>
              </a:defRPr>
            </a:lvl1pPr>
          </a:lstStyle>
          <a:p>
            <a:r>
              <a:rPr lang="ru-RU" dirty="0" smtClean="0"/>
              <a:t>СЛАЙД С ИНФОГРАФИКОЙ</a:t>
            </a:r>
            <a:endParaRPr lang="ru-RU" dirty="0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6" b="69362"/>
          <a:stretch/>
        </p:blipFill>
        <p:spPr>
          <a:xfrm>
            <a:off x="1203850" y="2051199"/>
            <a:ext cx="1142820" cy="78105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876" b="25477"/>
          <a:stretch/>
        </p:blipFill>
        <p:spPr>
          <a:xfrm>
            <a:off x="6388515" y="1828069"/>
            <a:ext cx="1142820" cy="108585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61" b="45105"/>
          <a:stretch/>
        </p:blipFill>
        <p:spPr>
          <a:xfrm>
            <a:off x="3918601" y="1931738"/>
            <a:ext cx="1142820" cy="114300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337" r="-9242" b="8457"/>
          <a:stretch/>
        </p:blipFill>
        <p:spPr>
          <a:xfrm>
            <a:off x="9412705" y="1900321"/>
            <a:ext cx="1248443" cy="904875"/>
          </a:xfrm>
          <a:prstGeom prst="rect">
            <a:avLst/>
          </a:prstGeom>
        </p:spPr>
      </p:pic>
      <p:grpSp>
        <p:nvGrpSpPr>
          <p:cNvPr id="29" name="Группа 28"/>
          <p:cNvGrpSpPr/>
          <p:nvPr userDrawn="1"/>
        </p:nvGrpSpPr>
        <p:grpSpPr>
          <a:xfrm>
            <a:off x="1085774" y="1753634"/>
            <a:ext cx="1378972" cy="1618402"/>
            <a:chOff x="971474" y="2346701"/>
            <a:chExt cx="1378972" cy="1618402"/>
          </a:xfrm>
        </p:grpSpPr>
        <p:pic>
          <p:nvPicPr>
            <p:cNvPr id="15" name="Рисунок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474" y="2346701"/>
              <a:ext cx="1378972" cy="1237797"/>
            </a:xfrm>
            <a:prstGeom prst="rect">
              <a:avLst/>
            </a:prstGeom>
          </p:spPr>
        </p:pic>
        <p:sp>
          <p:nvSpPr>
            <p:cNvPr id="28" name="Равнобедренный треугольник 27"/>
            <p:cNvSpPr/>
            <p:nvPr userDrawn="1"/>
          </p:nvSpPr>
          <p:spPr>
            <a:xfrm flipH="1" flipV="1">
              <a:off x="1560947" y="3830852"/>
              <a:ext cx="200025" cy="134251"/>
            </a:xfrm>
            <a:prstGeom prst="triangle">
              <a:avLst/>
            </a:prstGeom>
            <a:solidFill>
              <a:srgbClr val="B79F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Группа 30"/>
          <p:cNvGrpSpPr/>
          <p:nvPr userDrawn="1"/>
        </p:nvGrpSpPr>
        <p:grpSpPr>
          <a:xfrm>
            <a:off x="3704190" y="1805555"/>
            <a:ext cx="1378972" cy="1514561"/>
            <a:chOff x="2965137" y="2382065"/>
            <a:chExt cx="1378972" cy="1514561"/>
          </a:xfrm>
        </p:grpSpPr>
        <p:pic>
          <p:nvPicPr>
            <p:cNvPr id="32" name="Рисунок 3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5137" y="2382065"/>
              <a:ext cx="1378972" cy="1237797"/>
            </a:xfrm>
            <a:prstGeom prst="rect">
              <a:avLst/>
            </a:prstGeom>
          </p:spPr>
        </p:pic>
        <p:sp>
          <p:nvSpPr>
            <p:cNvPr id="33" name="Равнобедренный треугольник 32"/>
            <p:cNvSpPr/>
            <p:nvPr userDrawn="1"/>
          </p:nvSpPr>
          <p:spPr>
            <a:xfrm flipH="1" flipV="1">
              <a:off x="3609975" y="3762375"/>
              <a:ext cx="200025" cy="134251"/>
            </a:xfrm>
            <a:prstGeom prst="triangle">
              <a:avLst/>
            </a:prstGeom>
            <a:solidFill>
              <a:srgbClr val="B79F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 userDrawn="1"/>
        </p:nvGrpSpPr>
        <p:grpSpPr>
          <a:xfrm>
            <a:off x="6184973" y="1805555"/>
            <a:ext cx="1378972" cy="1514561"/>
            <a:chOff x="2965137" y="2382065"/>
            <a:chExt cx="1378972" cy="1514561"/>
          </a:xfrm>
        </p:grpSpPr>
        <p:pic>
          <p:nvPicPr>
            <p:cNvPr id="35" name="Рисунок 3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5137" y="2382065"/>
              <a:ext cx="1378972" cy="1237797"/>
            </a:xfrm>
            <a:prstGeom prst="rect">
              <a:avLst/>
            </a:prstGeom>
          </p:spPr>
        </p:pic>
        <p:sp>
          <p:nvSpPr>
            <p:cNvPr id="36" name="Равнобедренный треугольник 35"/>
            <p:cNvSpPr/>
            <p:nvPr userDrawn="1"/>
          </p:nvSpPr>
          <p:spPr>
            <a:xfrm flipH="1" flipV="1">
              <a:off x="3609975" y="3762375"/>
              <a:ext cx="200025" cy="134251"/>
            </a:xfrm>
            <a:prstGeom prst="triangle">
              <a:avLst/>
            </a:prstGeom>
            <a:solidFill>
              <a:srgbClr val="B79F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9" name="Равнобедренный треугольник 38"/>
          <p:cNvSpPr/>
          <p:nvPr userDrawn="1"/>
        </p:nvSpPr>
        <p:spPr>
          <a:xfrm flipH="1" flipV="1">
            <a:off x="9800055" y="3163995"/>
            <a:ext cx="200025" cy="134251"/>
          </a:xfrm>
          <a:prstGeom prst="triangle">
            <a:avLst/>
          </a:prstGeom>
          <a:solidFill>
            <a:srgbClr val="B79F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дзаголовок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825717" y="3587356"/>
            <a:ext cx="1981200" cy="3476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B79F8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Подаголовок</a:t>
            </a:r>
            <a:endParaRPr lang="ru-RU" dirty="0"/>
          </a:p>
        </p:txBody>
      </p:sp>
      <p:sp>
        <p:nvSpPr>
          <p:cNvPr id="41" name="Подзаголовок 2"/>
          <p:cNvSpPr txBox="1">
            <a:spLocks/>
          </p:cNvSpPr>
          <p:nvPr userDrawn="1"/>
        </p:nvSpPr>
        <p:spPr>
          <a:xfrm>
            <a:off x="825717" y="3989606"/>
            <a:ext cx="1981200" cy="16477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800" dirty="0" smtClean="0">
              <a:solidFill>
                <a:srgbClr val="1069B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 smtClean="0">
              <a:solidFill>
                <a:srgbClr val="1069B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069B2"/>
              </a:solidFill>
            </a:endParaRPr>
          </a:p>
        </p:txBody>
      </p:sp>
      <p:sp>
        <p:nvSpPr>
          <p:cNvPr id="42" name="Подзаголовок 2"/>
          <p:cNvSpPr txBox="1">
            <a:spLocks/>
          </p:cNvSpPr>
          <p:nvPr userDrawn="1"/>
        </p:nvSpPr>
        <p:spPr>
          <a:xfrm>
            <a:off x="3515593" y="3605217"/>
            <a:ext cx="1981200" cy="3476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Подаголовок</a:t>
            </a:r>
            <a:endParaRPr lang="ru-RU" dirty="0"/>
          </a:p>
        </p:txBody>
      </p:sp>
      <p:sp>
        <p:nvSpPr>
          <p:cNvPr id="43" name="Подзаголовок 2"/>
          <p:cNvSpPr txBox="1">
            <a:spLocks/>
          </p:cNvSpPr>
          <p:nvPr userDrawn="1"/>
        </p:nvSpPr>
        <p:spPr>
          <a:xfrm>
            <a:off x="3515593" y="4007467"/>
            <a:ext cx="1981200" cy="16477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800" dirty="0" smtClean="0">
              <a:solidFill>
                <a:srgbClr val="1069B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 smtClean="0">
              <a:solidFill>
                <a:srgbClr val="1069B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069B2"/>
              </a:solidFill>
            </a:endParaRPr>
          </a:p>
        </p:txBody>
      </p:sp>
      <p:sp>
        <p:nvSpPr>
          <p:cNvPr id="44" name="Подзаголовок 2"/>
          <p:cNvSpPr txBox="1">
            <a:spLocks/>
          </p:cNvSpPr>
          <p:nvPr userDrawn="1"/>
        </p:nvSpPr>
        <p:spPr>
          <a:xfrm>
            <a:off x="6108773" y="3630691"/>
            <a:ext cx="1981200" cy="3476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Подаголовок</a:t>
            </a:r>
            <a:endParaRPr lang="ru-RU" dirty="0"/>
          </a:p>
        </p:txBody>
      </p:sp>
      <p:sp>
        <p:nvSpPr>
          <p:cNvPr id="45" name="Подзаголовок 2"/>
          <p:cNvSpPr txBox="1">
            <a:spLocks/>
          </p:cNvSpPr>
          <p:nvPr userDrawn="1"/>
        </p:nvSpPr>
        <p:spPr>
          <a:xfrm>
            <a:off x="6108773" y="4032941"/>
            <a:ext cx="1981200" cy="16477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800" dirty="0" smtClean="0">
              <a:solidFill>
                <a:srgbClr val="1069B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 smtClean="0">
              <a:solidFill>
                <a:srgbClr val="1069B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069B2"/>
              </a:solidFill>
            </a:endParaRPr>
          </a:p>
        </p:txBody>
      </p:sp>
      <p:sp>
        <p:nvSpPr>
          <p:cNvPr id="46" name="Подзаголовок 2"/>
          <p:cNvSpPr txBox="1">
            <a:spLocks/>
          </p:cNvSpPr>
          <p:nvPr userDrawn="1"/>
        </p:nvSpPr>
        <p:spPr>
          <a:xfrm>
            <a:off x="8930553" y="3605217"/>
            <a:ext cx="1981200" cy="3476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Подаголовок</a:t>
            </a:r>
            <a:endParaRPr lang="ru-RU" dirty="0"/>
          </a:p>
        </p:txBody>
      </p:sp>
      <p:sp>
        <p:nvSpPr>
          <p:cNvPr id="47" name="Подзаголовок 2"/>
          <p:cNvSpPr txBox="1">
            <a:spLocks/>
          </p:cNvSpPr>
          <p:nvPr userDrawn="1"/>
        </p:nvSpPr>
        <p:spPr>
          <a:xfrm>
            <a:off x="8930553" y="4007467"/>
            <a:ext cx="1981200" cy="16477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800" dirty="0" smtClean="0">
              <a:solidFill>
                <a:srgbClr val="1069B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 smtClean="0">
              <a:solidFill>
                <a:srgbClr val="1069B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069B2"/>
              </a:solidFill>
            </a:endParaRPr>
          </a:p>
        </p:txBody>
      </p:sp>
      <p:sp>
        <p:nvSpPr>
          <p:cNvPr id="4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56725" y="64166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1069B2"/>
                </a:solidFill>
              </a:defRPr>
            </a:lvl1pPr>
          </a:lstStyle>
          <a:p>
            <a:fld id="{2253FC5B-6EEA-453E-8BFC-A1DEE3BFB5B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9" name="Подзаголовок 2"/>
          <p:cNvSpPr txBox="1">
            <a:spLocks/>
          </p:cNvSpPr>
          <p:nvPr userDrawn="1"/>
        </p:nvSpPr>
        <p:spPr>
          <a:xfrm>
            <a:off x="194311" y="6516022"/>
            <a:ext cx="7772400" cy="347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/>
              <a:t>ОБЩЕРОССИЙСКИЙ</a:t>
            </a:r>
            <a:r>
              <a:rPr lang="ru-RU" sz="1000" baseline="0" dirty="0" smtClean="0"/>
              <a:t> ПРОФСОЮЗ ОБРАЗОВАНИЯ</a:t>
            </a:r>
            <a:endParaRPr lang="ru-RU" sz="1000" dirty="0"/>
          </a:p>
        </p:txBody>
      </p:sp>
      <p:pic>
        <p:nvPicPr>
          <p:cNvPr id="50" name="Рисунок 4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3" y="6251066"/>
            <a:ext cx="12141207" cy="35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201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458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0" r:id="rId3"/>
    <p:sldLayoutId id="2147483651" r:id="rId4"/>
    <p:sldLayoutId id="2147483653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656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107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976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92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3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Широкоэкранный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Franklin Gothic Book</vt:lpstr>
      <vt:lpstr>Franklin Gothic Medium</vt:lpstr>
      <vt:lpstr>Arial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6</cp:revision>
  <dcterms:created xsi:type="dcterms:W3CDTF">2025-01-14T07:00:10Z</dcterms:created>
  <dcterms:modified xsi:type="dcterms:W3CDTF">2025-01-14T07:41:20Z</dcterms:modified>
</cp:coreProperties>
</file>